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68" d="100"/>
          <a:sy n="68" d="100"/>
        </p:scale>
        <p:origin x="60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3EEDD1CF-45D5-439A-B1C4-2CDC058A7503}" type="datetimeFigureOut">
              <a:rPr lang="es-GT" smtClean="0"/>
              <a:t>18/12/2023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s-GT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5875C827-FFCD-48F0-BDD9-F9A1B96484C9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562973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DD1CF-45D5-439A-B1C4-2CDC058A7503}" type="datetimeFigureOut">
              <a:rPr lang="es-GT" smtClean="0"/>
              <a:t>18/12/2023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5C827-FFCD-48F0-BDD9-F9A1B96484C9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904416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DD1CF-45D5-439A-B1C4-2CDC058A7503}" type="datetimeFigureOut">
              <a:rPr lang="es-GT" smtClean="0"/>
              <a:t>18/12/2023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5C827-FFCD-48F0-BDD9-F9A1B96484C9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88485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DD1CF-45D5-439A-B1C4-2CDC058A7503}" type="datetimeFigureOut">
              <a:rPr lang="es-GT" smtClean="0"/>
              <a:t>18/12/2023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5C827-FFCD-48F0-BDD9-F9A1B96484C9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945225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DD1CF-45D5-439A-B1C4-2CDC058A7503}" type="datetimeFigureOut">
              <a:rPr lang="es-GT" smtClean="0"/>
              <a:t>18/12/2023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5C827-FFCD-48F0-BDD9-F9A1B96484C9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0032394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DD1CF-45D5-439A-B1C4-2CDC058A7503}" type="datetimeFigureOut">
              <a:rPr lang="es-GT" smtClean="0"/>
              <a:t>18/12/2023</a:t>
            </a:fld>
            <a:endParaRPr lang="es-G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5C827-FFCD-48F0-BDD9-F9A1B96484C9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5675961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DD1CF-45D5-439A-B1C4-2CDC058A7503}" type="datetimeFigureOut">
              <a:rPr lang="es-GT" smtClean="0"/>
              <a:t>18/12/2023</a:t>
            </a:fld>
            <a:endParaRPr lang="es-G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s-G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5C827-FFCD-48F0-BDD9-F9A1B96484C9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5071282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3EEDD1CF-45D5-439A-B1C4-2CDC058A7503}" type="datetimeFigureOut">
              <a:rPr lang="es-GT" smtClean="0"/>
              <a:t>18/12/2023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5C827-FFCD-48F0-BDD9-F9A1B96484C9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9816558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3EEDD1CF-45D5-439A-B1C4-2CDC058A7503}" type="datetimeFigureOut">
              <a:rPr lang="es-GT" smtClean="0"/>
              <a:t>18/12/2023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5C827-FFCD-48F0-BDD9-F9A1B96484C9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879021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DD1CF-45D5-439A-B1C4-2CDC058A7503}" type="datetimeFigureOut">
              <a:rPr lang="es-GT" smtClean="0"/>
              <a:t>18/12/2023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5C827-FFCD-48F0-BDD9-F9A1B96484C9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643022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DD1CF-45D5-439A-B1C4-2CDC058A7503}" type="datetimeFigureOut">
              <a:rPr lang="es-GT" smtClean="0"/>
              <a:t>18/12/2023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5C827-FFCD-48F0-BDD9-F9A1B96484C9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70386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DD1CF-45D5-439A-B1C4-2CDC058A7503}" type="datetimeFigureOut">
              <a:rPr lang="es-GT" smtClean="0"/>
              <a:t>18/12/2023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5C827-FFCD-48F0-BDD9-F9A1B96484C9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469373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DD1CF-45D5-439A-B1C4-2CDC058A7503}" type="datetimeFigureOut">
              <a:rPr lang="es-GT" smtClean="0"/>
              <a:t>18/12/2023</a:t>
            </a:fld>
            <a:endParaRPr lang="es-G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5C827-FFCD-48F0-BDD9-F9A1B96484C9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397215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DD1CF-45D5-439A-B1C4-2CDC058A7503}" type="datetimeFigureOut">
              <a:rPr lang="es-GT" smtClean="0"/>
              <a:t>18/12/2023</a:t>
            </a:fld>
            <a:endParaRPr lang="es-G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5C827-FFCD-48F0-BDD9-F9A1B96484C9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189175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DD1CF-45D5-439A-B1C4-2CDC058A7503}" type="datetimeFigureOut">
              <a:rPr lang="es-GT" smtClean="0"/>
              <a:t>18/12/2023</a:t>
            </a:fld>
            <a:endParaRPr lang="es-G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5C827-FFCD-48F0-BDD9-F9A1B96484C9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853254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DD1CF-45D5-439A-B1C4-2CDC058A7503}" type="datetimeFigureOut">
              <a:rPr lang="es-GT" smtClean="0"/>
              <a:t>18/12/2023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5C827-FFCD-48F0-BDD9-F9A1B96484C9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102052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DD1CF-45D5-439A-B1C4-2CDC058A7503}" type="datetimeFigureOut">
              <a:rPr lang="es-GT" smtClean="0"/>
              <a:t>18/12/2023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5C827-FFCD-48F0-BDD9-F9A1B96484C9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122294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EEDD1CF-45D5-439A-B1C4-2CDC058A7503}" type="datetimeFigureOut">
              <a:rPr lang="es-GT" smtClean="0"/>
              <a:t>18/12/2023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s-GT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5875C827-FFCD-48F0-BDD9-F9A1B96484C9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091969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66024A-2219-40C0-B3AF-C008687523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GT" dirty="0"/>
              <a:t>CAMELIA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A1AB898-EA30-4E5C-BE4F-15E92DC5E0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GT" dirty="0" err="1"/>
              <a:t>The</a:t>
            </a:r>
            <a:r>
              <a:rPr lang="es-GT" dirty="0"/>
              <a:t> </a:t>
            </a:r>
            <a:r>
              <a:rPr lang="es-GT" dirty="0" err="1"/>
              <a:t>perfect</a:t>
            </a:r>
            <a:r>
              <a:rPr lang="es-GT" dirty="0"/>
              <a:t> Tool </a:t>
            </a:r>
            <a:r>
              <a:rPr lang="es-GT" dirty="0" err="1"/>
              <a:t>for</a:t>
            </a:r>
            <a:r>
              <a:rPr lang="es-GT" dirty="0"/>
              <a:t> tracking </a:t>
            </a:r>
            <a:r>
              <a:rPr lang="es-GT" dirty="0" err="1"/>
              <a:t>study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196612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330BC6-9367-45B7-BD12-AFEBA170A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GT" dirty="0"/>
              <a:t>HOMEPAGE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447927A6-C37E-4501-997A-D625CDF8C2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6846" y="1779563"/>
            <a:ext cx="8878307" cy="471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09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0D2E77E-7E1A-46E6-A019-8DFC090D6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1043"/>
            <a:ext cx="12192000" cy="539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531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7FF5A1C-08FA-4480-B33B-62CACAE9A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3906"/>
            <a:ext cx="12192000" cy="531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09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F4AC77D-202E-47C7-AC17-C38CB0957C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17"/>
          <a:stretch/>
        </p:blipFill>
        <p:spPr>
          <a:xfrm>
            <a:off x="1076178" y="1404937"/>
            <a:ext cx="1006331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47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2F83AD-9CE2-4573-B71F-2737EE820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GT" dirty="0"/>
              <a:t>DATABASE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E9E5824-6496-428D-ACC8-971117905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861" y="1892309"/>
            <a:ext cx="9132277" cy="464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213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424A27-FB1F-410B-920B-D9772D6D5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GITHUB REPOSITORY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BC9987F-2D0A-44D9-B6E6-9C33CD3B3A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GT" dirty="0"/>
              <a:t>https://github.com/Massy100/CAMELIA</a:t>
            </a:r>
          </a:p>
        </p:txBody>
      </p:sp>
    </p:spTree>
    <p:extLst>
      <p:ext uri="{BB962C8B-B14F-4D97-AF65-F5344CB8AC3E}">
        <p14:creationId xmlns:p14="http://schemas.microsoft.com/office/powerpoint/2010/main" val="3313269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D2C2A8-2563-4B7D-9F46-DAFB30B3B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 err="1"/>
              <a:t>About</a:t>
            </a:r>
            <a:r>
              <a:rPr lang="es-GT" dirty="0"/>
              <a:t> me…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49D5EC-7D78-42C3-8E5D-56A2D00C1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GT" dirty="0" err="1"/>
              <a:t>Created</a:t>
            </a:r>
            <a:r>
              <a:rPr lang="es-GT" dirty="0"/>
              <a:t> </a:t>
            </a:r>
            <a:r>
              <a:rPr lang="es-GT" dirty="0" err="1"/>
              <a:t>by</a:t>
            </a:r>
            <a:r>
              <a:rPr lang="es-GT" dirty="0"/>
              <a:t> Ana Massielle Coti Rodas </a:t>
            </a:r>
            <a:r>
              <a:rPr lang="es-GT" dirty="0" err="1"/>
              <a:t>on</a:t>
            </a:r>
            <a:r>
              <a:rPr lang="es-GT" dirty="0"/>
              <a:t> 2023</a:t>
            </a:r>
          </a:p>
          <a:p>
            <a:r>
              <a:rPr lang="es-GT" dirty="0" err="1"/>
              <a:t>Currently</a:t>
            </a:r>
            <a:r>
              <a:rPr lang="es-GT" dirty="0"/>
              <a:t> </a:t>
            </a:r>
            <a:r>
              <a:rPr lang="es-GT" dirty="0" err="1"/>
              <a:t>on</a:t>
            </a:r>
            <a:r>
              <a:rPr lang="es-GT" dirty="0"/>
              <a:t> 3rd </a:t>
            </a:r>
            <a:r>
              <a:rPr lang="es-GT" dirty="0" err="1"/>
              <a:t>year</a:t>
            </a:r>
            <a:r>
              <a:rPr lang="es-GT" dirty="0"/>
              <a:t> </a:t>
            </a:r>
            <a:r>
              <a:rPr lang="es-GT" dirty="0" err="1"/>
              <a:t>of</a:t>
            </a:r>
            <a:r>
              <a:rPr lang="es-GT" dirty="0"/>
              <a:t> </a:t>
            </a:r>
            <a:r>
              <a:rPr lang="es-GT" dirty="0" err="1"/>
              <a:t>Computer</a:t>
            </a:r>
            <a:r>
              <a:rPr lang="es-GT" dirty="0"/>
              <a:t> </a:t>
            </a:r>
            <a:r>
              <a:rPr lang="es-GT" dirty="0" err="1"/>
              <a:t>Science</a:t>
            </a:r>
            <a:endParaRPr lang="es-GT" dirty="0"/>
          </a:p>
          <a:p>
            <a:r>
              <a:rPr lang="es-GT" dirty="0"/>
              <a:t>Quetzaltenango, Guatemala</a:t>
            </a:r>
          </a:p>
          <a:p>
            <a:r>
              <a:rPr lang="es-GT" dirty="0"/>
              <a:t>CAMELIA </a:t>
            </a:r>
            <a:r>
              <a:rPr lang="es-GT" dirty="0" err="1"/>
              <a:t>was</a:t>
            </a:r>
            <a:r>
              <a:rPr lang="es-GT" dirty="0"/>
              <a:t> </a:t>
            </a:r>
            <a:r>
              <a:rPr lang="es-GT" dirty="0" err="1"/>
              <a:t>created</a:t>
            </a:r>
            <a:r>
              <a:rPr lang="es-GT" dirty="0"/>
              <a:t> in orden </a:t>
            </a:r>
            <a:r>
              <a:rPr lang="es-GT" dirty="0" err="1"/>
              <a:t>to</a:t>
            </a:r>
            <a:r>
              <a:rPr lang="es-GT" dirty="0"/>
              <a:t> satisfice </a:t>
            </a:r>
            <a:r>
              <a:rPr lang="es-GT" dirty="0" err="1"/>
              <a:t>my</a:t>
            </a:r>
            <a:r>
              <a:rPr lang="es-GT" dirty="0"/>
              <a:t> </a:t>
            </a:r>
            <a:r>
              <a:rPr lang="es-GT" dirty="0" err="1"/>
              <a:t>own</a:t>
            </a:r>
            <a:r>
              <a:rPr lang="es-GT" dirty="0"/>
              <a:t> </a:t>
            </a:r>
            <a:r>
              <a:rPr lang="es-GT" dirty="0" err="1"/>
              <a:t>problem</a:t>
            </a:r>
            <a:r>
              <a:rPr lang="es-GT" dirty="0"/>
              <a:t> </a:t>
            </a:r>
            <a:r>
              <a:rPr lang="es-GT" dirty="0" err="1"/>
              <a:t>of</a:t>
            </a:r>
            <a:r>
              <a:rPr lang="es-GT" dirty="0"/>
              <a:t> </a:t>
            </a:r>
            <a:r>
              <a:rPr lang="es-GT" dirty="0" err="1"/>
              <a:t>traking</a:t>
            </a:r>
            <a:r>
              <a:rPr lang="es-GT" dirty="0"/>
              <a:t> </a:t>
            </a:r>
            <a:r>
              <a:rPr lang="es-GT" dirty="0" err="1"/>
              <a:t>my</a:t>
            </a:r>
            <a:r>
              <a:rPr lang="es-GT" dirty="0"/>
              <a:t> personal </a:t>
            </a:r>
            <a:r>
              <a:rPr lang="es-GT" dirty="0" err="1"/>
              <a:t>sessions</a:t>
            </a:r>
            <a:r>
              <a:rPr lang="es-GT" dirty="0"/>
              <a:t> </a:t>
            </a:r>
            <a:r>
              <a:rPr lang="es-GT" dirty="0" err="1"/>
              <a:t>of</a:t>
            </a:r>
            <a:r>
              <a:rPr lang="es-GT" dirty="0"/>
              <a:t> </a:t>
            </a:r>
            <a:r>
              <a:rPr lang="es-GT" dirty="0" err="1"/>
              <a:t>study</a:t>
            </a:r>
            <a:endParaRPr lang="es-GT" dirty="0"/>
          </a:p>
          <a:p>
            <a:endParaRPr lang="es-GT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618394B-31B4-44C1-B848-C8444B994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367" y="2603500"/>
            <a:ext cx="1808102" cy="25156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76179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08AD7D-6F39-46F1-938C-B18C54EBB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49" y="479607"/>
            <a:ext cx="8831816" cy="1372986"/>
          </a:xfrm>
        </p:spPr>
        <p:txBody>
          <a:bodyPr/>
          <a:lstStyle/>
          <a:p>
            <a:pPr algn="ctr"/>
            <a:r>
              <a:rPr lang="es-GT" dirty="0"/>
              <a:t>LOGIN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DAC1A31-4081-420A-BFB9-0AFF0D8B6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49" y="1533378"/>
            <a:ext cx="11244901" cy="497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382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08AD7D-6F39-46F1-938C-B18C54EBB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49" y="479607"/>
            <a:ext cx="8831816" cy="1372986"/>
          </a:xfrm>
        </p:spPr>
        <p:txBody>
          <a:bodyPr/>
          <a:lstStyle/>
          <a:p>
            <a:pPr algn="ctr"/>
            <a:r>
              <a:rPr lang="es-GT" dirty="0"/>
              <a:t>REGISTER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E326356-B0F0-4F98-996E-8F922EBEC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49" y="1540652"/>
            <a:ext cx="11244902" cy="520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65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2A6C19-7372-4917-944B-78776A32F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GT" dirty="0"/>
              <a:t>ERRORS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70DFBFC-CD25-45B2-AA7A-DB3B81C1ABE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42086" y="2603500"/>
            <a:ext cx="2651640" cy="3416300"/>
          </a:xfrm>
          <a:prstGeom prst="rect">
            <a:avLst/>
          </a:prstGeom>
        </p:spPr>
      </p:pic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B0D9B1AA-26BA-4A08-96FB-8C9831F393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470988" y="2603500"/>
            <a:ext cx="2299862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82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330BC6-9367-45B7-BD12-AFEBA170A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GT" dirty="0"/>
              <a:t>REGISTER EXAMPLE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0D41D978-A3AF-4DB8-9EFD-262B3BCC6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9532" y="2596466"/>
            <a:ext cx="4388473" cy="34163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5C05D2F-6949-4ECB-BDED-33BC283AC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828" y="2449428"/>
            <a:ext cx="2877145" cy="385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457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330BC6-9367-45B7-BD12-AFEBA170A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GT" dirty="0"/>
              <a:t>REGISTER REJECT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0D41D978-A3AF-4DB8-9EFD-262B3BCC6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9532" y="2596466"/>
            <a:ext cx="4388473" cy="34163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222470E-B4F2-406E-8D52-401C098B8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051" y="2596466"/>
            <a:ext cx="2774480" cy="379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60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330BC6-9367-45B7-BD12-AFEBA170A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GT" dirty="0"/>
              <a:t>LOGIN REJECT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FF4843E-D32D-4948-B51C-98D760CF6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045" y="2596466"/>
            <a:ext cx="2754836" cy="3727938"/>
          </a:xfrm>
          <a:prstGeom prst="rect">
            <a:avLst/>
          </a:prstGeom>
        </p:spPr>
      </p:pic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3BB7935-0ABC-4872-A573-CCCCE0A5A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T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DED9CDA-ECF8-4ABF-AEB7-669143FBC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954" y="2590800"/>
            <a:ext cx="464539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58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330BC6-9367-45B7-BD12-AFEBA170A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GT" dirty="0"/>
              <a:t>LOGIN EXAMPLE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222470E-B4F2-406E-8D52-401C098B8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051" y="2596466"/>
            <a:ext cx="2774480" cy="3791013"/>
          </a:xfrm>
          <a:prstGeom prst="rect">
            <a:avLst/>
          </a:prstGeom>
        </p:spPr>
      </p:pic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95D0E11-F9AC-4106-AB71-EEA771032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T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C8BE47C-23B9-44FC-AAAA-896402AF9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954" y="2603500"/>
            <a:ext cx="4333558" cy="319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40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a de reuniones Ion">
  <a:themeElements>
    <a:clrScheme name="Sala de reuniones 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Sala de reuniones 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a de reuniones 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289</TotalTime>
  <Words>69</Words>
  <Application>Microsoft Office PowerPoint</Application>
  <PresentationFormat>Panorámica</PresentationFormat>
  <Paragraphs>18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Arial</vt:lpstr>
      <vt:lpstr>Century Gothic</vt:lpstr>
      <vt:lpstr>Wingdings 3</vt:lpstr>
      <vt:lpstr>Sala de reuniones Ion</vt:lpstr>
      <vt:lpstr>CAMELIA</vt:lpstr>
      <vt:lpstr>About me…</vt:lpstr>
      <vt:lpstr>LOGIN</vt:lpstr>
      <vt:lpstr>REGISTER</vt:lpstr>
      <vt:lpstr>ERRORS</vt:lpstr>
      <vt:lpstr>REGISTER EXAMPLE</vt:lpstr>
      <vt:lpstr>REGISTER REJECT</vt:lpstr>
      <vt:lpstr>LOGIN REJECT</vt:lpstr>
      <vt:lpstr>LOGIN EXAMPLE</vt:lpstr>
      <vt:lpstr>HOMEPAGE</vt:lpstr>
      <vt:lpstr>Presentación de PowerPoint</vt:lpstr>
      <vt:lpstr>Presentación de PowerPoint</vt:lpstr>
      <vt:lpstr>Presentación de PowerPoint</vt:lpstr>
      <vt:lpstr>DATABASE</vt:lpstr>
      <vt:lpstr>GITHUB REPOSITORY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CAMELIA</dc:title>
  <dc:creator>Ana Massielle Coti Rodas</dc:creator>
  <cp:lastModifiedBy>Ana Massielle Coti Rodas</cp:lastModifiedBy>
  <cp:revision>6</cp:revision>
  <dcterms:created xsi:type="dcterms:W3CDTF">2023-12-18T21:43:32Z</dcterms:created>
  <dcterms:modified xsi:type="dcterms:W3CDTF">2023-12-19T02:33:27Z</dcterms:modified>
</cp:coreProperties>
</file>